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General Sans Semibold" panose="020B0604020202020204" charset="0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8888"/>
    <a:srgbClr val="F2EAD3"/>
    <a:srgbClr val="F5F5F5"/>
    <a:srgbClr val="4D83A5"/>
    <a:srgbClr val="6094B4"/>
    <a:srgbClr val="A1C0D3"/>
    <a:srgbClr val="86A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0560C1-6EFD-42B5-BED3-6055AF22DED4}" v="19" dt="2023-07-08T02:44:10.9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13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EC4A-E95D-5893-2E09-CA65EB4A3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40D6C8-2D26-E1FE-518B-C2BE5D1B5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464DF-A657-D07A-FFCE-A459D7FEB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5105F-1858-8F43-81AA-24F417922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DAC7-71BD-D617-093E-9BEDD2EAE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22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173DA-8F2B-D533-2366-D0B1EF38F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BC8EAE-3828-7630-00B0-BB94B6345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6FABD-CC7E-E241-8963-7A7F0E64D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73B91-D8BB-F025-573C-95996C54C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AE625-ECF2-5FDD-5AD0-4C3FB1FE0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30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9F6AA8-45E9-2159-9325-C42FA42D72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7863F6-4CCC-3EC7-36BD-89A8B38EF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E88E6-992A-FBD3-D02E-823F9672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220AE-0155-0FF0-E39D-0BDFBC93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4BD81-2698-5156-6B21-3AB4C494E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92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30796-54C0-0C0D-CFBE-44BDDE12E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1FCC57-F45B-C58E-9268-6577C31A8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54667-BB5E-FD22-0DBB-9A3B24952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26379-A925-831A-A6B0-C1AE3AC0F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FBBBE-A50C-8F10-4CBF-D39DF3B2C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226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CEB01-F874-E0DF-9F89-A06A24133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7AA51-3706-A557-FDF2-C4DFB5B32C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D93D8-463F-5886-9866-5F19D808C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7F032-E67F-1658-8B48-2AE45E163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3E734-8D80-37BC-8238-CBB8F3CA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29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DEACB-446E-E1D1-93F0-A9F1088C4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14F5A-A68D-706D-B91D-DC806C4A0D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393901-88B2-D44B-2F0C-53E0411DA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14798F-B44E-E56D-0D8B-457D3A7A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5F2EF-D11C-8381-7F68-44006462B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99DEF4-6AAE-9D14-30F9-258BA0665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23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32CC4-C111-D222-CD18-F2D4B5CB9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3B03C4-083E-D104-2498-75E15847D2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498AD3-5601-91A1-EE44-E2DC3A51A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F7B20B-54C4-2E48-3BD1-777D63F03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2FADC9-E6AB-CBAD-CF8B-613C83B879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142E0E-9C93-1573-2BA6-46BC88574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EEB8B6-37A0-5DBD-CBA9-08D479B88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02D96F-A1DF-62DB-64B1-2A3BBCFF3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98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BB051-925E-815B-D37B-1356B00F5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1DA2BB-76D3-8396-C5B1-D05B35086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8A793C-42C8-C581-63AA-615DFC5F7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DE1CB3-E28D-1A07-0D21-76CA06958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965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8B66DD-1100-8BCF-41BD-452D265BE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B5E9CC-8E69-D19F-DE6E-E2936CCE5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1F7207-9996-B8DF-F99F-71A13A373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04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39A9A-A427-2F80-EA9B-29F32BCD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24706-0E4E-2A17-A358-5C06895C8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D203CE-1C2B-CE89-63FD-136EBCFA4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119B9A-0762-CD67-92B3-DC8D58BD1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C0642-FC37-C8E3-9AB5-0F2E0F0F8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0E0C8-07BD-9C8E-D518-43269B690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19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B1E27-5B08-972E-73A1-4CF428A0F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A5A233-22F7-B63A-5DFE-6A40E3AF39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FC79C7-DF56-8502-4C3F-72DE82CBB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CF3560-8DB2-A825-B8F9-0577F6E84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BCBEAD-849E-A77A-B004-9554796F0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9BB6A-A262-F16C-3930-9F64CDC6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03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9CCED6-E0FF-04F7-1D27-4B2593C94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60804-05ED-D5A8-64F4-CBF33956F3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E8BE7-3FA6-8F7C-F80C-DA428A820B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F87A71-589E-4705-BDA7-0DE7917BF7E3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CCA89-1E78-E46A-574E-DF0988976A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D0263-2F22-7037-2CFC-009D4B0C2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26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91E263-CCA6-5960-0D59-AC83683799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1C0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FFFB21-0F65-E2A3-4891-BFC670A784FA}"/>
              </a:ext>
            </a:extLst>
          </p:cNvPr>
          <p:cNvSpPr txBox="1"/>
          <p:nvPr/>
        </p:nvSpPr>
        <p:spPr>
          <a:xfrm>
            <a:off x="8125428" y="-28193105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C04537-2BA7-4344-D38F-8659D722C8F0}"/>
              </a:ext>
            </a:extLst>
          </p:cNvPr>
          <p:cNvSpPr txBox="1"/>
          <p:nvPr/>
        </p:nvSpPr>
        <p:spPr>
          <a:xfrm>
            <a:off x="6125447" y="-13600047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010C81-6499-0FC2-E1A1-A3F43FE4EF05}"/>
              </a:ext>
            </a:extLst>
          </p:cNvPr>
          <p:cNvSpPr txBox="1"/>
          <p:nvPr/>
        </p:nvSpPr>
        <p:spPr>
          <a:xfrm>
            <a:off x="3986969" y="-3203586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652F6D-A9EE-2127-B4E1-608F89C6AAE1}"/>
              </a:ext>
            </a:extLst>
          </p:cNvPr>
          <p:cNvSpPr txBox="1"/>
          <p:nvPr/>
        </p:nvSpPr>
        <p:spPr>
          <a:xfrm>
            <a:off x="1884434" y="-273058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E86446-3F58-E7B6-F769-37BDBBBD18DF}"/>
              </a:ext>
            </a:extLst>
          </p:cNvPr>
          <p:cNvSpPr/>
          <p:nvPr/>
        </p:nvSpPr>
        <p:spPr>
          <a:xfrm>
            <a:off x="0" y="0"/>
            <a:ext cx="12192000" cy="1442720"/>
          </a:xfrm>
          <a:prstGeom prst="rect">
            <a:avLst/>
          </a:prstGeom>
          <a:solidFill>
            <a:srgbClr val="A1C0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DEA5D0-BBBA-657A-11FA-C5C8D7E46781}"/>
              </a:ext>
            </a:extLst>
          </p:cNvPr>
          <p:cNvSpPr/>
          <p:nvPr/>
        </p:nvSpPr>
        <p:spPr>
          <a:xfrm>
            <a:off x="0" y="3935392"/>
            <a:ext cx="12192000" cy="2922608"/>
          </a:xfrm>
          <a:prstGeom prst="rect">
            <a:avLst/>
          </a:prstGeom>
          <a:solidFill>
            <a:srgbClr val="A1C0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lue convertible car with black background&#10;&#10;Description automatically generated">
            <a:extLst>
              <a:ext uri="{FF2B5EF4-FFF2-40B4-BE49-F238E27FC236}">
                <a16:creationId xmlns:a16="http://schemas.microsoft.com/office/drawing/2014/main" id="{837AD97E-CAA5-3AE5-0F1D-1E4B687067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45" b="18800"/>
          <a:stretch/>
        </p:blipFill>
        <p:spPr>
          <a:xfrm flipH="1">
            <a:off x="2377440" y="3049689"/>
            <a:ext cx="7437120" cy="23131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D67C10-D18A-8F1D-342B-E5CBE6E285F8}"/>
              </a:ext>
            </a:extLst>
          </p:cNvPr>
          <p:cNvSpPr txBox="1"/>
          <p:nvPr/>
        </p:nvSpPr>
        <p:spPr>
          <a:xfrm>
            <a:off x="4489451" y="5315363"/>
            <a:ext cx="32001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eneral Sans Semibold" pitchFamily="50" charset="0"/>
              </a:rPr>
              <a:t>Porsche 356</a:t>
            </a:r>
          </a:p>
        </p:txBody>
      </p:sp>
      <p:pic>
        <p:nvPicPr>
          <p:cNvPr id="2" name="Picture 1" descr="A white car with black background&#10;&#10;Description automatically generated">
            <a:extLst>
              <a:ext uri="{FF2B5EF4-FFF2-40B4-BE49-F238E27FC236}">
                <a16:creationId xmlns:a16="http://schemas.microsoft.com/office/drawing/2014/main" id="{802FA6F4-C6AD-EB51-2060-D663BEB486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25" b="18270"/>
          <a:stretch/>
        </p:blipFill>
        <p:spPr>
          <a:xfrm>
            <a:off x="13248249" y="3049688"/>
            <a:ext cx="8016240" cy="23292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BA44A2-1BEF-04EE-7982-EA2B574F7911}"/>
              </a:ext>
            </a:extLst>
          </p:cNvPr>
          <p:cNvSpPr txBox="1"/>
          <p:nvPr/>
        </p:nvSpPr>
        <p:spPr>
          <a:xfrm>
            <a:off x="15358895" y="5362791"/>
            <a:ext cx="3533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General Sans Semibold" pitchFamily="50" charset="0"/>
              </a:rPr>
              <a:t>Porsche 911</a:t>
            </a:r>
          </a:p>
        </p:txBody>
      </p:sp>
    </p:spTree>
    <p:extLst>
      <p:ext uri="{BB962C8B-B14F-4D97-AF65-F5344CB8AC3E}">
        <p14:creationId xmlns:p14="http://schemas.microsoft.com/office/powerpoint/2010/main" val="34374586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64">
        <p159:morph option="byObject"/>
      </p:transition>
    </mc:Choice>
    <mc:Fallback>
      <p:transition spd="slow" advTm="564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91E263-CCA6-5960-0D59-AC83683799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FFFB21-0F65-E2A3-4891-BFC670A784FA}"/>
              </a:ext>
            </a:extLst>
          </p:cNvPr>
          <p:cNvSpPr txBox="1"/>
          <p:nvPr/>
        </p:nvSpPr>
        <p:spPr>
          <a:xfrm>
            <a:off x="8125428" y="-13600047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C04537-2BA7-4344-D38F-8659D722C8F0}"/>
              </a:ext>
            </a:extLst>
          </p:cNvPr>
          <p:cNvSpPr txBox="1"/>
          <p:nvPr/>
        </p:nvSpPr>
        <p:spPr>
          <a:xfrm>
            <a:off x="6125447" y="-20926970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010C81-6499-0FC2-E1A1-A3F43FE4EF05}"/>
              </a:ext>
            </a:extLst>
          </p:cNvPr>
          <p:cNvSpPr txBox="1"/>
          <p:nvPr/>
        </p:nvSpPr>
        <p:spPr>
          <a:xfrm>
            <a:off x="3986969" y="-3203586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652F6D-A9EE-2127-B4E1-608F89C6AAE1}"/>
              </a:ext>
            </a:extLst>
          </p:cNvPr>
          <p:cNvSpPr txBox="1"/>
          <p:nvPr/>
        </p:nvSpPr>
        <p:spPr>
          <a:xfrm>
            <a:off x="1884434" y="-273058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E86446-3F58-E7B6-F769-37BDBBBD18DF}"/>
              </a:ext>
            </a:extLst>
          </p:cNvPr>
          <p:cNvSpPr/>
          <p:nvPr/>
        </p:nvSpPr>
        <p:spPr>
          <a:xfrm>
            <a:off x="0" y="0"/>
            <a:ext cx="12192000" cy="144272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DEA5D0-BBBA-657A-11FA-C5C8D7E46781}"/>
              </a:ext>
            </a:extLst>
          </p:cNvPr>
          <p:cNvSpPr/>
          <p:nvPr/>
        </p:nvSpPr>
        <p:spPr>
          <a:xfrm>
            <a:off x="0" y="3935392"/>
            <a:ext cx="12192000" cy="2922608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lue convertible car with black background&#10;&#10;Description automatically generated">
            <a:extLst>
              <a:ext uri="{FF2B5EF4-FFF2-40B4-BE49-F238E27FC236}">
                <a16:creationId xmlns:a16="http://schemas.microsoft.com/office/drawing/2014/main" id="{837AD97E-CAA5-3AE5-0F1D-1E4B687067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45" b="18800"/>
          <a:stretch/>
        </p:blipFill>
        <p:spPr>
          <a:xfrm flipH="1">
            <a:off x="-9122899" y="3049689"/>
            <a:ext cx="7437120" cy="23131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D67C10-D18A-8F1D-342B-E5CBE6E285F8}"/>
              </a:ext>
            </a:extLst>
          </p:cNvPr>
          <p:cNvSpPr txBox="1"/>
          <p:nvPr/>
        </p:nvSpPr>
        <p:spPr>
          <a:xfrm>
            <a:off x="-7010888" y="5315363"/>
            <a:ext cx="32001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eneral Sans Semibold" pitchFamily="50" charset="0"/>
              </a:rPr>
              <a:t>Porsche 356</a:t>
            </a:r>
          </a:p>
        </p:txBody>
      </p:sp>
      <p:pic>
        <p:nvPicPr>
          <p:cNvPr id="2" name="Picture 1" descr="A white car with black background&#10;&#10;Description automatically generated">
            <a:extLst>
              <a:ext uri="{FF2B5EF4-FFF2-40B4-BE49-F238E27FC236}">
                <a16:creationId xmlns:a16="http://schemas.microsoft.com/office/drawing/2014/main" id="{68816198-C5CB-00B8-D089-A8FD789BE8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25" b="18270"/>
          <a:stretch/>
        </p:blipFill>
        <p:spPr>
          <a:xfrm>
            <a:off x="2087880" y="3049688"/>
            <a:ext cx="8016240" cy="23292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987A59-0B8B-4E1F-72FF-A966196CFFA8}"/>
              </a:ext>
            </a:extLst>
          </p:cNvPr>
          <p:cNvSpPr txBox="1"/>
          <p:nvPr/>
        </p:nvSpPr>
        <p:spPr>
          <a:xfrm>
            <a:off x="4198526" y="5362791"/>
            <a:ext cx="3533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General Sans Semibold" pitchFamily="50" charset="0"/>
              </a:rPr>
              <a:t>Porsche 911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026CD3C-87C1-11A0-87C1-F4C0A2907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29319" y="-63987"/>
            <a:ext cx="3074168" cy="30134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4199893-E495-EE81-A1AA-031B3DAD83B5}"/>
              </a:ext>
            </a:extLst>
          </p:cNvPr>
          <p:cNvSpPr txBox="1"/>
          <p:nvPr/>
        </p:nvSpPr>
        <p:spPr>
          <a:xfrm>
            <a:off x="15735888" y="5362791"/>
            <a:ext cx="37964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General Sans Semibold" pitchFamily="50" charset="0"/>
              </a:rPr>
              <a:t>Porsche 996</a:t>
            </a:r>
          </a:p>
        </p:txBody>
      </p:sp>
      <p:pic>
        <p:nvPicPr>
          <p:cNvPr id="15" name="Picture 14" descr="A silver sports car with a black background&#10;&#10;Description automatically generated">
            <a:extLst>
              <a:ext uri="{FF2B5EF4-FFF2-40B4-BE49-F238E27FC236}">
                <a16:creationId xmlns:a16="http://schemas.microsoft.com/office/drawing/2014/main" id="{17BE7A74-1ECD-A6C5-1231-3E98993F2A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98" b="21052"/>
          <a:stretch/>
        </p:blipFill>
        <p:spPr>
          <a:xfrm flipH="1">
            <a:off x="13878902" y="2651760"/>
            <a:ext cx="7771428" cy="22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418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657">
        <p159:morph option="byObject"/>
      </p:transition>
    </mc:Choice>
    <mc:Fallback>
      <p:transition spd="slow" advTm="657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91E263-CCA6-5960-0D59-AC83683799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FFFB21-0F65-E2A3-4891-BFC670A784FA}"/>
              </a:ext>
            </a:extLst>
          </p:cNvPr>
          <p:cNvSpPr txBox="1"/>
          <p:nvPr/>
        </p:nvSpPr>
        <p:spPr>
          <a:xfrm>
            <a:off x="8125428" y="-31942851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C04537-2BA7-4344-D38F-8659D722C8F0}"/>
              </a:ext>
            </a:extLst>
          </p:cNvPr>
          <p:cNvSpPr txBox="1"/>
          <p:nvPr/>
        </p:nvSpPr>
        <p:spPr>
          <a:xfrm>
            <a:off x="6125447" y="-31942851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010C81-6499-0FC2-E1A1-A3F43FE4EF05}"/>
              </a:ext>
            </a:extLst>
          </p:cNvPr>
          <p:cNvSpPr txBox="1"/>
          <p:nvPr/>
        </p:nvSpPr>
        <p:spPr>
          <a:xfrm>
            <a:off x="3986969" y="-3203586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652F6D-A9EE-2127-B4E1-608F89C6AAE1}"/>
              </a:ext>
            </a:extLst>
          </p:cNvPr>
          <p:cNvSpPr txBox="1"/>
          <p:nvPr/>
        </p:nvSpPr>
        <p:spPr>
          <a:xfrm>
            <a:off x="1884434" y="-273058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E86446-3F58-E7B6-F769-37BDBBBD18DF}"/>
              </a:ext>
            </a:extLst>
          </p:cNvPr>
          <p:cNvSpPr/>
          <p:nvPr/>
        </p:nvSpPr>
        <p:spPr>
          <a:xfrm>
            <a:off x="0" y="0"/>
            <a:ext cx="12192000" cy="144272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DEA5D0-BBBA-657A-11FA-C5C8D7E46781}"/>
              </a:ext>
            </a:extLst>
          </p:cNvPr>
          <p:cNvSpPr/>
          <p:nvPr/>
        </p:nvSpPr>
        <p:spPr>
          <a:xfrm>
            <a:off x="0" y="3935392"/>
            <a:ext cx="12192000" cy="292260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lue convertible car with black background&#10;&#10;Description automatically generated">
            <a:extLst>
              <a:ext uri="{FF2B5EF4-FFF2-40B4-BE49-F238E27FC236}">
                <a16:creationId xmlns:a16="http://schemas.microsoft.com/office/drawing/2014/main" id="{837AD97E-CAA5-3AE5-0F1D-1E4B687067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45" b="18800"/>
          <a:stretch/>
        </p:blipFill>
        <p:spPr>
          <a:xfrm flipH="1">
            <a:off x="-20027065" y="3049689"/>
            <a:ext cx="7437120" cy="23131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D67C10-D18A-8F1D-342B-E5CBE6E285F8}"/>
              </a:ext>
            </a:extLst>
          </p:cNvPr>
          <p:cNvSpPr txBox="1"/>
          <p:nvPr/>
        </p:nvSpPr>
        <p:spPr>
          <a:xfrm>
            <a:off x="-17915054" y="5315363"/>
            <a:ext cx="32001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eneral Sans Semibold" pitchFamily="50" charset="0"/>
              </a:rPr>
              <a:t>Porsche 356</a:t>
            </a:r>
          </a:p>
        </p:txBody>
      </p:sp>
      <p:pic>
        <p:nvPicPr>
          <p:cNvPr id="2" name="Picture 1" descr="A white car with black background&#10;&#10;Description automatically generated">
            <a:extLst>
              <a:ext uri="{FF2B5EF4-FFF2-40B4-BE49-F238E27FC236}">
                <a16:creationId xmlns:a16="http://schemas.microsoft.com/office/drawing/2014/main" id="{68816198-C5CB-00B8-D089-A8FD789BE8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25" b="18270"/>
          <a:stretch/>
        </p:blipFill>
        <p:spPr>
          <a:xfrm>
            <a:off x="-8816286" y="3049688"/>
            <a:ext cx="8016240" cy="23292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987A59-0B8B-4E1F-72FF-A966196CFFA8}"/>
              </a:ext>
            </a:extLst>
          </p:cNvPr>
          <p:cNvSpPr txBox="1"/>
          <p:nvPr/>
        </p:nvSpPr>
        <p:spPr>
          <a:xfrm>
            <a:off x="-6705640" y="5362791"/>
            <a:ext cx="3533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General Sans Semibold" pitchFamily="50" charset="0"/>
              </a:rPr>
              <a:t>Porsche 911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5709CF-5C01-7323-0CC9-745DF438222F}"/>
              </a:ext>
            </a:extLst>
          </p:cNvPr>
          <p:cNvSpPr txBox="1"/>
          <p:nvPr/>
        </p:nvSpPr>
        <p:spPr>
          <a:xfrm>
            <a:off x="4067272" y="5362791"/>
            <a:ext cx="37964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General Sans Semibold" pitchFamily="50" charset="0"/>
              </a:rPr>
              <a:t>Porsche 996</a:t>
            </a:r>
          </a:p>
        </p:txBody>
      </p:sp>
      <p:pic>
        <p:nvPicPr>
          <p:cNvPr id="15" name="Picture 14" descr="A silver sports car with a black background&#10;&#10;Description automatically generated">
            <a:extLst>
              <a:ext uri="{FF2B5EF4-FFF2-40B4-BE49-F238E27FC236}">
                <a16:creationId xmlns:a16="http://schemas.microsoft.com/office/drawing/2014/main" id="{E177A09D-B80C-13D8-9FA1-2C2042D7163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98" b="21052"/>
          <a:stretch/>
        </p:blipFill>
        <p:spPr>
          <a:xfrm flipH="1">
            <a:off x="2210286" y="2651760"/>
            <a:ext cx="7771428" cy="227702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2F25F9D-59D9-EA30-8A65-6E8378177133}"/>
              </a:ext>
            </a:extLst>
          </p:cNvPr>
          <p:cNvSpPr txBox="1"/>
          <p:nvPr/>
        </p:nvSpPr>
        <p:spPr>
          <a:xfrm>
            <a:off x="15570454" y="5362791"/>
            <a:ext cx="36735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General Sans Semibold" pitchFamily="50" charset="0"/>
              </a:rPr>
              <a:t>Porsche 991</a:t>
            </a:r>
          </a:p>
        </p:txBody>
      </p:sp>
      <p:pic>
        <p:nvPicPr>
          <p:cNvPr id="17" name="Picture 16" descr="A silver sports car with black background&#10;&#10;Description automatically generated">
            <a:extLst>
              <a:ext uri="{FF2B5EF4-FFF2-40B4-BE49-F238E27FC236}">
                <a16:creationId xmlns:a16="http://schemas.microsoft.com/office/drawing/2014/main" id="{0EE77C4B-6DF9-E64B-B76A-993D38049A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8" b="12880"/>
          <a:stretch/>
        </p:blipFill>
        <p:spPr>
          <a:xfrm>
            <a:off x="13727723" y="2545079"/>
            <a:ext cx="7620000" cy="247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53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794">
        <p159:morph option="byObject"/>
      </p:transition>
    </mc:Choice>
    <mc:Fallback>
      <p:transition spd="slow" advTm="794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91E263-CCA6-5960-0D59-AC83683799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FFFB21-0F65-E2A3-4891-BFC670A784FA}"/>
              </a:ext>
            </a:extLst>
          </p:cNvPr>
          <p:cNvSpPr txBox="1"/>
          <p:nvPr/>
        </p:nvSpPr>
        <p:spPr>
          <a:xfrm>
            <a:off x="8125428" y="-31942851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C04537-2BA7-4344-D38F-8659D722C8F0}"/>
              </a:ext>
            </a:extLst>
          </p:cNvPr>
          <p:cNvSpPr txBox="1"/>
          <p:nvPr/>
        </p:nvSpPr>
        <p:spPr>
          <a:xfrm>
            <a:off x="6125447" y="-280778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010C81-6499-0FC2-E1A1-A3F43FE4EF05}"/>
              </a:ext>
            </a:extLst>
          </p:cNvPr>
          <p:cNvSpPr txBox="1"/>
          <p:nvPr/>
        </p:nvSpPr>
        <p:spPr>
          <a:xfrm>
            <a:off x="3986969" y="721360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652F6D-A9EE-2127-B4E1-608F89C6AAE1}"/>
              </a:ext>
            </a:extLst>
          </p:cNvPr>
          <p:cNvSpPr txBox="1"/>
          <p:nvPr/>
        </p:nvSpPr>
        <p:spPr>
          <a:xfrm>
            <a:off x="988355" y="-6528860"/>
            <a:ext cx="3858750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9q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E86446-3F58-E7B6-F769-37BDBBBD18DF}"/>
              </a:ext>
            </a:extLst>
          </p:cNvPr>
          <p:cNvSpPr/>
          <p:nvPr/>
        </p:nvSpPr>
        <p:spPr>
          <a:xfrm>
            <a:off x="0" y="0"/>
            <a:ext cx="12192000" cy="14427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DEA5D0-BBBA-657A-11FA-C5C8D7E46781}"/>
              </a:ext>
            </a:extLst>
          </p:cNvPr>
          <p:cNvSpPr/>
          <p:nvPr/>
        </p:nvSpPr>
        <p:spPr>
          <a:xfrm>
            <a:off x="0" y="3935392"/>
            <a:ext cx="12192000" cy="29226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lue convertible car with black background&#10;&#10;Description automatically generated">
            <a:extLst>
              <a:ext uri="{FF2B5EF4-FFF2-40B4-BE49-F238E27FC236}">
                <a16:creationId xmlns:a16="http://schemas.microsoft.com/office/drawing/2014/main" id="{837AD97E-CAA5-3AE5-0F1D-1E4B687067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45" b="18800"/>
          <a:stretch/>
        </p:blipFill>
        <p:spPr>
          <a:xfrm flipH="1">
            <a:off x="-30478326" y="3049689"/>
            <a:ext cx="7437120" cy="23131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D67C10-D18A-8F1D-342B-E5CBE6E285F8}"/>
              </a:ext>
            </a:extLst>
          </p:cNvPr>
          <p:cNvSpPr txBox="1"/>
          <p:nvPr/>
        </p:nvSpPr>
        <p:spPr>
          <a:xfrm>
            <a:off x="-28366315" y="5315363"/>
            <a:ext cx="32001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eneral Sans Semibold" pitchFamily="50" charset="0"/>
              </a:rPr>
              <a:t>Porsche 356</a:t>
            </a:r>
          </a:p>
        </p:txBody>
      </p:sp>
      <p:pic>
        <p:nvPicPr>
          <p:cNvPr id="2" name="Picture 1" descr="A white car with black background&#10;&#10;Description automatically generated">
            <a:extLst>
              <a:ext uri="{FF2B5EF4-FFF2-40B4-BE49-F238E27FC236}">
                <a16:creationId xmlns:a16="http://schemas.microsoft.com/office/drawing/2014/main" id="{68816198-C5CB-00B8-D089-A8FD789BE8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25" b="18270"/>
          <a:stretch/>
        </p:blipFill>
        <p:spPr>
          <a:xfrm>
            <a:off x="-19267547" y="3049688"/>
            <a:ext cx="8016240" cy="23292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987A59-0B8B-4E1F-72FF-A966196CFFA8}"/>
              </a:ext>
            </a:extLst>
          </p:cNvPr>
          <p:cNvSpPr txBox="1"/>
          <p:nvPr/>
        </p:nvSpPr>
        <p:spPr>
          <a:xfrm>
            <a:off x="-17156901" y="5362791"/>
            <a:ext cx="3533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General Sans Semibold" pitchFamily="50" charset="0"/>
              </a:rPr>
              <a:t>Porsche 911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5709CF-5C01-7323-0CC9-745DF438222F}"/>
              </a:ext>
            </a:extLst>
          </p:cNvPr>
          <p:cNvSpPr txBox="1"/>
          <p:nvPr/>
        </p:nvSpPr>
        <p:spPr>
          <a:xfrm>
            <a:off x="-6383989" y="5362791"/>
            <a:ext cx="37964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General Sans Semibold" pitchFamily="50" charset="0"/>
              </a:rPr>
              <a:t>Porsche 996</a:t>
            </a:r>
          </a:p>
        </p:txBody>
      </p:sp>
      <p:pic>
        <p:nvPicPr>
          <p:cNvPr id="15" name="Picture 14" descr="A silver sports car with a black background&#10;&#10;Description automatically generated">
            <a:extLst>
              <a:ext uri="{FF2B5EF4-FFF2-40B4-BE49-F238E27FC236}">
                <a16:creationId xmlns:a16="http://schemas.microsoft.com/office/drawing/2014/main" id="{E177A09D-B80C-13D8-9FA1-2C2042D7163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98" b="21052"/>
          <a:stretch/>
        </p:blipFill>
        <p:spPr>
          <a:xfrm flipH="1">
            <a:off x="-8240975" y="2651760"/>
            <a:ext cx="7771428" cy="227702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C4188BB-FBE5-8A3C-E4E3-DBCBD578B20E}"/>
              </a:ext>
            </a:extLst>
          </p:cNvPr>
          <p:cNvSpPr txBox="1"/>
          <p:nvPr/>
        </p:nvSpPr>
        <p:spPr>
          <a:xfrm>
            <a:off x="4128731" y="5362791"/>
            <a:ext cx="36735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General Sans Semibold" pitchFamily="50" charset="0"/>
              </a:rPr>
              <a:t>Porsche 991</a:t>
            </a:r>
          </a:p>
        </p:txBody>
      </p:sp>
      <p:pic>
        <p:nvPicPr>
          <p:cNvPr id="16" name="Picture 15" descr="A silver sports car with black background&#10;&#10;Description automatically generated">
            <a:extLst>
              <a:ext uri="{FF2B5EF4-FFF2-40B4-BE49-F238E27FC236}">
                <a16:creationId xmlns:a16="http://schemas.microsoft.com/office/drawing/2014/main" id="{7D4F12F7-10F1-C3FC-E16B-006F34FC61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8" b="12880"/>
          <a:stretch/>
        </p:blipFill>
        <p:spPr>
          <a:xfrm>
            <a:off x="2286000" y="2545079"/>
            <a:ext cx="7620000" cy="247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599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744">
        <p159:morph option="byObject"/>
      </p:transition>
    </mc:Choice>
    <mc:Fallback>
      <p:transition spd="slow" advTm="744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186</Words>
  <Application>Microsoft Office PowerPoint</Application>
  <PresentationFormat>Widescreen</PresentationFormat>
  <Paragraphs>173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General Sans Semibold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belkacem belhadj chikh</dc:creator>
  <cp:lastModifiedBy>Sitesh K. S</cp:lastModifiedBy>
  <cp:revision>3</cp:revision>
  <dcterms:created xsi:type="dcterms:W3CDTF">2023-07-07T17:33:16Z</dcterms:created>
  <dcterms:modified xsi:type="dcterms:W3CDTF">2023-09-13T14:08:17Z</dcterms:modified>
</cp:coreProperties>
</file>

<file path=docProps/thumbnail.jpeg>
</file>